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453" autoAdjust="0"/>
  </p:normalViewPr>
  <p:slideViewPr>
    <p:cSldViewPr>
      <p:cViewPr varScale="1">
        <p:scale>
          <a:sx n="122" d="100"/>
          <a:sy n="122" d="100"/>
        </p:scale>
        <p:origin x="-131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6DE5-7B4E-4BE9-8720-CCA7EF70211E}" type="datetimeFigureOut">
              <a:rPr lang="nl-BE" smtClean="0"/>
              <a:t>6/06/2019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B742-E2FF-4CF7-B195-A82FD4131A39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1406021"/>
            <a:ext cx="6172199" cy="1230892"/>
          </a:xfrm>
        </p:spPr>
        <p:txBody>
          <a:bodyPr/>
          <a:lstStyle/>
          <a:p>
            <a:r>
              <a:rPr lang="nl-BE" dirty="0" smtClean="0"/>
              <a:t>De kip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4392488" cy="3672408"/>
          </a:xfrm>
        </p:spPr>
        <p:txBody>
          <a:bodyPr>
            <a:normAutofit fontScale="92500" lnSpcReduction="10000"/>
          </a:bodyPr>
          <a:lstStyle/>
          <a:p>
            <a:r>
              <a:rPr lang="nl-BE" sz="1400" dirty="0" smtClean="0"/>
              <a:t>1 Leven ze in familieverband? </a:t>
            </a:r>
          </a:p>
          <a:p>
            <a:r>
              <a:rPr lang="nl-BE" sz="1400" dirty="0" smtClean="0"/>
              <a:t>2 Hoe heten de mannelijke en de vrouwelijke?</a:t>
            </a:r>
          </a:p>
          <a:p>
            <a:r>
              <a:rPr lang="nl-BE" sz="1400" dirty="0" smtClean="0"/>
              <a:t>3 Soort dier is het?</a:t>
            </a:r>
          </a:p>
          <a:p>
            <a:r>
              <a:rPr lang="nl-BE" sz="1400" dirty="0" smtClean="0"/>
              <a:t>4 Hoe heten de jongen?</a:t>
            </a:r>
          </a:p>
          <a:p>
            <a:r>
              <a:rPr lang="nl-BE" sz="1400" dirty="0" smtClean="0"/>
              <a:t>5Welke kleuren hebben ze? </a:t>
            </a:r>
          </a:p>
          <a:p>
            <a:r>
              <a:rPr lang="nl-BE" sz="1400" dirty="0" smtClean="0"/>
              <a:t>6 Hoe groot kan het worden?</a:t>
            </a:r>
          </a:p>
          <a:p>
            <a:r>
              <a:rPr lang="nl-BE" sz="1400" dirty="0" smtClean="0"/>
              <a:t>7 Hoeveel weegt hij?</a:t>
            </a:r>
          </a:p>
          <a:p>
            <a:r>
              <a:rPr lang="nl-BE" sz="1400" dirty="0" smtClean="0"/>
              <a:t>8 Heeft hij pluimen veren of een vacht?</a:t>
            </a:r>
          </a:p>
          <a:p>
            <a:r>
              <a:rPr lang="nl-BE" sz="1400" dirty="0" smtClean="0"/>
              <a:t>9 Wat is het verschil tussen een mannelijke en een vrouwelijke?</a:t>
            </a:r>
          </a:p>
          <a:p>
            <a:r>
              <a:rPr lang="nl-BE" sz="1400" dirty="0" smtClean="0"/>
              <a:t>10 Welk geluid maakt hij?</a:t>
            </a:r>
          </a:p>
          <a:p>
            <a:r>
              <a:rPr lang="nl-BE" sz="1400" dirty="0" smtClean="0"/>
              <a:t>11 Wat eet hij ?</a:t>
            </a:r>
          </a:p>
          <a:p>
            <a:r>
              <a:rPr lang="nl-BE" sz="1400" dirty="0" smtClean="0"/>
              <a:t>12 Waar leeft hij?</a:t>
            </a:r>
          </a:p>
          <a:p>
            <a:r>
              <a:rPr lang="nl-BE" sz="1400" dirty="0" smtClean="0"/>
              <a:t>13 Wat zijn de vijanden?</a:t>
            </a:r>
          </a:p>
          <a:p>
            <a:r>
              <a:rPr lang="nl-BE" sz="1400" dirty="0" smtClean="0"/>
              <a:t>14 Waar is hij de vijand van?</a:t>
            </a:r>
          </a:p>
          <a:p>
            <a:r>
              <a:rPr lang="nl-BE" sz="1400" dirty="0" smtClean="0"/>
              <a:t>15 hoeveel jongen krijgt een kip.</a:t>
            </a:r>
          </a:p>
          <a:p>
            <a:endParaRPr lang="nl-BE" sz="1400" dirty="0" smtClean="0"/>
          </a:p>
          <a:p>
            <a:endParaRPr lang="nl-BE" sz="1400" dirty="0" smtClean="0"/>
          </a:p>
        </p:txBody>
      </p:sp>
    </p:spTree>
    <p:extLst>
      <p:ext uri="{BB962C8B-B14F-4D97-AF65-F5344CB8AC3E}">
        <p14:creationId xmlns:p14="http://schemas.microsoft.com/office/powerpoint/2010/main" val="4106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83568" y="3284984"/>
            <a:ext cx="3384376" cy="2376264"/>
          </a:xfrm>
        </p:spPr>
        <p:txBody>
          <a:bodyPr/>
          <a:lstStyle/>
          <a:p>
            <a:r>
              <a:rPr lang="nl-BE" dirty="0" smtClean="0"/>
              <a:t>Een kip legt eieren en een haan niet.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2073348" cy="1979466"/>
          </a:xfrm>
        </p:spPr>
        <p:txBody>
          <a:bodyPr/>
          <a:lstStyle/>
          <a:p>
            <a:r>
              <a:rPr lang="nl-BE" dirty="0" smtClean="0"/>
              <a:t> 9 WAT </a:t>
            </a:r>
            <a:r>
              <a:rPr lang="nl-BE" dirty="0" smtClean="0"/>
              <a:t>IS HET VERSCHIL TUSSEN EEN KIP EN EEN HAAN?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784853" cy="252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45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755576" y="3429000"/>
            <a:ext cx="3960440" cy="2662064"/>
          </a:xfrm>
        </p:spPr>
        <p:txBody>
          <a:bodyPr/>
          <a:lstStyle/>
          <a:p>
            <a:r>
              <a:rPr lang="nl-BE" dirty="0" smtClean="0"/>
              <a:t>Een kip kakelt.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2073348" cy="1979466"/>
          </a:xfrm>
        </p:spPr>
        <p:txBody>
          <a:bodyPr/>
          <a:lstStyle/>
          <a:p>
            <a:r>
              <a:rPr lang="nl-BE" dirty="0" smtClean="0"/>
              <a:t>10 Welk </a:t>
            </a:r>
            <a:r>
              <a:rPr lang="nl-BE" dirty="0" smtClean="0"/>
              <a:t>geluid maakt een kip?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76" y="3645024"/>
            <a:ext cx="3514186" cy="282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23528" y="3356992"/>
            <a:ext cx="4032448" cy="3166120"/>
          </a:xfrm>
        </p:spPr>
        <p:txBody>
          <a:bodyPr/>
          <a:lstStyle/>
          <a:p>
            <a:r>
              <a:rPr lang="nl-BE" dirty="0" smtClean="0"/>
              <a:t>Een kip is een alles eter.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2073348" cy="1979466"/>
          </a:xfrm>
        </p:spPr>
        <p:txBody>
          <a:bodyPr/>
          <a:lstStyle/>
          <a:p>
            <a:r>
              <a:rPr lang="nl-BE" dirty="0" smtClean="0"/>
              <a:t>11 Wat </a:t>
            </a:r>
            <a:r>
              <a:rPr lang="nl-BE" dirty="0" smtClean="0"/>
              <a:t>eet een kip?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9570"/>
            <a:ext cx="3385220" cy="380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2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23528" y="2924944"/>
            <a:ext cx="4320480" cy="316612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Een kip is een bos dier.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2073348" cy="1979466"/>
          </a:xfrm>
        </p:spPr>
        <p:txBody>
          <a:bodyPr/>
          <a:lstStyle/>
          <a:p>
            <a:r>
              <a:rPr lang="nl-BE" dirty="0" smtClean="0"/>
              <a:t>12 Waar </a:t>
            </a:r>
            <a:r>
              <a:rPr lang="nl-BE" dirty="0" smtClean="0"/>
              <a:t>leeft een kip?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6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9512" y="2492896"/>
            <a:ext cx="4680520" cy="3454152"/>
          </a:xfrm>
        </p:spPr>
        <p:txBody>
          <a:bodyPr/>
          <a:lstStyle/>
          <a:p>
            <a:r>
              <a:rPr lang="nl-BE" dirty="0" smtClean="0"/>
              <a:t>Een vos en een rat en muishond bv.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2073348" cy="1979466"/>
          </a:xfrm>
        </p:spPr>
        <p:txBody>
          <a:bodyPr/>
          <a:lstStyle/>
          <a:p>
            <a:r>
              <a:rPr lang="nl-BE" dirty="0" smtClean="0"/>
              <a:t>13 Wat </a:t>
            </a:r>
            <a:r>
              <a:rPr lang="nl-BE" dirty="0" smtClean="0"/>
              <a:t>is een kip zijn vijand?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533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2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4224528" cy="3886200"/>
          </a:xfrm>
        </p:spPr>
        <p:txBody>
          <a:bodyPr/>
          <a:lstStyle/>
          <a:p>
            <a:r>
              <a:rPr lang="nl-BE" dirty="0" smtClean="0"/>
              <a:t>Een rups en een pier bv.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2088232" cy="1440160"/>
          </a:xfrm>
        </p:spPr>
        <p:txBody>
          <a:bodyPr/>
          <a:lstStyle/>
          <a:p>
            <a:r>
              <a:rPr lang="nl-BE" dirty="0" smtClean="0"/>
              <a:t>14Waar </a:t>
            </a:r>
            <a:r>
              <a:rPr lang="nl-BE" dirty="0" smtClean="0"/>
              <a:t>is hij de vijand van?    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038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4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9512" y="2780928"/>
            <a:ext cx="4320480" cy="3526160"/>
          </a:xfrm>
        </p:spPr>
        <p:txBody>
          <a:bodyPr/>
          <a:lstStyle/>
          <a:p>
            <a:r>
              <a:rPr lang="nl-BE" dirty="0" smtClean="0"/>
              <a:t>7 of acht </a:t>
            </a:r>
            <a:r>
              <a:rPr lang="nl-BE" smtClean="0"/>
              <a:t>per keer.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2073348" cy="1979466"/>
          </a:xfrm>
        </p:spPr>
        <p:txBody>
          <a:bodyPr/>
          <a:lstStyle/>
          <a:p>
            <a:r>
              <a:rPr lang="nl-BE" dirty="0" smtClean="0"/>
              <a:t>15 Hoeveel </a:t>
            </a:r>
            <a:r>
              <a:rPr lang="nl-BE" dirty="0" smtClean="0"/>
              <a:t>jongen heeft een kip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69848" y="404664"/>
            <a:ext cx="7606608" cy="3129282"/>
          </a:xfrm>
        </p:spPr>
        <p:txBody>
          <a:bodyPr>
            <a:normAutofit/>
          </a:bodyPr>
          <a:lstStyle/>
          <a:p>
            <a:r>
              <a:rPr lang="nl-BE" sz="4000" dirty="0" smtClean="0"/>
              <a:t>Zijn er nog vragen?</a:t>
            </a:r>
            <a:endParaRPr lang="nl-BE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5752083" cy="575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899592" y="2348880"/>
            <a:ext cx="4008504" cy="3454152"/>
          </a:xfrm>
        </p:spPr>
        <p:txBody>
          <a:bodyPr/>
          <a:lstStyle/>
          <a:p>
            <a:r>
              <a:rPr lang="nl-BE" dirty="0" smtClean="0"/>
              <a:t>Kippen leven vaak in familieverband.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69848" y="692696"/>
            <a:ext cx="3718176" cy="1080120"/>
          </a:xfrm>
        </p:spPr>
        <p:txBody>
          <a:bodyPr/>
          <a:lstStyle/>
          <a:p>
            <a:r>
              <a:rPr lang="nl-BE" dirty="0" smtClean="0"/>
              <a:t>1 Leven ze in </a:t>
            </a:r>
            <a:br>
              <a:rPr lang="nl-BE" dirty="0" smtClean="0"/>
            </a:br>
            <a:r>
              <a:rPr lang="nl-BE" dirty="0" smtClean="0"/>
              <a:t>familieverband?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4" y="3717032"/>
            <a:ext cx="2710951" cy="1800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971600" y="4221087"/>
            <a:ext cx="3600400" cy="2638885"/>
          </a:xfrm>
        </p:spPr>
        <p:txBody>
          <a:bodyPr/>
          <a:lstStyle/>
          <a:p>
            <a:r>
              <a:rPr lang="nl-BE" dirty="0" smtClean="0"/>
              <a:t>De mannelijke is een haan.</a:t>
            </a:r>
          </a:p>
          <a:p>
            <a:r>
              <a:rPr lang="nl-BE" dirty="0" smtClean="0"/>
              <a:t>De vrouwelijke is een hen.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2448272" cy="1944216"/>
          </a:xfrm>
        </p:spPr>
        <p:txBody>
          <a:bodyPr/>
          <a:lstStyle/>
          <a:p>
            <a:r>
              <a:rPr lang="nl-BE" dirty="0" smtClean="0"/>
              <a:t>2 Hoe heten de mannelijke en de vrouwelijke?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4741"/>
            <a:ext cx="2683038" cy="178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1714500" cy="128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08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403648" y="4365104"/>
            <a:ext cx="3024336" cy="2160240"/>
          </a:xfrm>
        </p:spPr>
        <p:txBody>
          <a:bodyPr/>
          <a:lstStyle/>
          <a:p>
            <a:r>
              <a:rPr lang="nl-BE" dirty="0" smtClean="0"/>
              <a:t>Een kip is een gevogelde.</a:t>
            </a:r>
          </a:p>
          <a:p>
            <a:r>
              <a:rPr lang="nl-BE" dirty="0" smtClean="0"/>
              <a:t>Maar kan niet goed vliegen.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980728"/>
            <a:ext cx="2304256" cy="2304256"/>
          </a:xfrm>
        </p:spPr>
        <p:txBody>
          <a:bodyPr/>
          <a:lstStyle/>
          <a:p>
            <a:r>
              <a:rPr lang="nl-BE" dirty="0" smtClean="0"/>
              <a:t>3 Welk </a:t>
            </a:r>
            <a:r>
              <a:rPr lang="nl-BE" dirty="0" smtClean="0"/>
              <a:t>soort</a:t>
            </a:r>
            <a:br>
              <a:rPr lang="nl-BE" dirty="0" smtClean="0"/>
            </a:br>
            <a:r>
              <a:rPr lang="nl-BE" dirty="0" smtClean="0"/>
              <a:t>dier is het?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77072"/>
            <a:ext cx="1907613" cy="209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1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539552" y="4005064"/>
            <a:ext cx="3744416" cy="2016224"/>
          </a:xfrm>
        </p:spPr>
        <p:txBody>
          <a:bodyPr/>
          <a:lstStyle/>
          <a:p>
            <a:r>
              <a:rPr lang="nl-BE" dirty="0" smtClean="0"/>
              <a:t>Het jong van een kip is een kuiken.</a:t>
            </a:r>
          </a:p>
          <a:p>
            <a:r>
              <a:rPr lang="nl-BE" dirty="0" smtClean="0"/>
              <a:t>Hij komt na 21dagen uit het ei.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 Hoe </a:t>
            </a:r>
            <a:r>
              <a:rPr lang="nl-BE" dirty="0" smtClean="0"/>
              <a:t>heten de jongen?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436494"/>
            <a:ext cx="2952329" cy="1965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6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899592" y="3861048"/>
            <a:ext cx="2880320" cy="2662064"/>
          </a:xfrm>
        </p:spPr>
        <p:txBody>
          <a:bodyPr/>
          <a:lstStyle/>
          <a:p>
            <a:r>
              <a:rPr lang="nl-BE" dirty="0" smtClean="0"/>
              <a:t>Een kip kan 30 tot 60 cm worden.</a:t>
            </a:r>
          </a:p>
          <a:p>
            <a:r>
              <a:rPr lang="nl-BE" dirty="0" smtClean="0"/>
              <a:t>Dat is afhankelijk welke soort het is. 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</a:t>
            </a:r>
            <a:r>
              <a:rPr lang="nl-BE" dirty="0" smtClean="0"/>
              <a:t> Hoe </a:t>
            </a:r>
            <a:r>
              <a:rPr lang="nl-BE" dirty="0" smtClean="0"/>
              <a:t>groot kan het worden.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120280" cy="266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7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259632" y="3645024"/>
            <a:ext cx="3240360" cy="295232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Ze kunnen alle kleuren hebben.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 Welke </a:t>
            </a:r>
            <a:r>
              <a:rPr lang="nl-BE" dirty="0" smtClean="0"/>
              <a:t>kleuren hebben ze.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82791"/>
            <a:ext cx="36957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4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971600" y="2971800"/>
            <a:ext cx="3720472" cy="333752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Tussen 620g en 3,9kg dat is te zien welke soort het is.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2088232" cy="1656184"/>
          </a:xfrm>
        </p:spPr>
        <p:txBody>
          <a:bodyPr/>
          <a:lstStyle/>
          <a:p>
            <a:r>
              <a:rPr lang="nl-BE" dirty="0" smtClean="0"/>
              <a:t>7 Hoeveel </a:t>
            </a:r>
            <a:r>
              <a:rPr lang="nl-BE" dirty="0" smtClean="0"/>
              <a:t>weegt een kip?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16" y="4077072"/>
            <a:ext cx="4228655" cy="26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115616" y="3284984"/>
            <a:ext cx="3720472" cy="3310136"/>
          </a:xfrm>
        </p:spPr>
        <p:txBody>
          <a:bodyPr/>
          <a:lstStyle/>
          <a:p>
            <a:r>
              <a:rPr lang="nl-BE" dirty="0" smtClean="0"/>
              <a:t>EEN KIP HEEFT VEREN.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2073348" cy="1979466"/>
          </a:xfrm>
        </p:spPr>
        <p:txBody>
          <a:bodyPr/>
          <a:lstStyle/>
          <a:p>
            <a:r>
              <a:rPr lang="nl-BE" dirty="0" smtClean="0"/>
              <a:t>8 Een </a:t>
            </a:r>
            <a:r>
              <a:rPr lang="nl-BE" dirty="0" smtClean="0"/>
              <a:t>kip heeft veren of pluimen of een vacht?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32" y="4005064"/>
            <a:ext cx="3786488" cy="251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TM01859861[[fn=Beurspresentatie]]</Template>
  <TotalTime>578</TotalTime>
  <Words>351</Words>
  <Application>Microsoft Office PowerPoint</Application>
  <PresentationFormat>Diavoorstelling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Tradeshow</vt:lpstr>
      <vt:lpstr>De kip</vt:lpstr>
      <vt:lpstr>1 Leven ze in  familieverband?</vt:lpstr>
      <vt:lpstr>2 Hoe heten de mannelijke en de vrouwelijke?</vt:lpstr>
      <vt:lpstr>3 Welk soort dier is het?</vt:lpstr>
      <vt:lpstr>4 Hoe heten de jongen?</vt:lpstr>
      <vt:lpstr>5 Hoe groot kan het worden.</vt:lpstr>
      <vt:lpstr>6 Welke kleuren hebben ze.</vt:lpstr>
      <vt:lpstr>7 Hoeveel weegt een kip?</vt:lpstr>
      <vt:lpstr>8 Een kip heeft veren of pluimen of een vacht?</vt:lpstr>
      <vt:lpstr> 9 WAT IS HET VERSCHIL TUSSEN EEN KIP EN EEN HAAN?</vt:lpstr>
      <vt:lpstr>10 Welk geluid maakt een kip?</vt:lpstr>
      <vt:lpstr>11 Wat eet een kip?</vt:lpstr>
      <vt:lpstr>12 Waar leeft een kip?</vt:lpstr>
      <vt:lpstr>13 Wat is een kip zijn vijand?</vt:lpstr>
      <vt:lpstr>14Waar is hij de vijand van?    </vt:lpstr>
      <vt:lpstr>15 Hoeveel jongen heeft een kip</vt:lpstr>
      <vt:lpstr>Zijn er nog 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kip</dc:title>
  <dc:creator>Nino</dc:creator>
  <cp:lastModifiedBy>Nino</cp:lastModifiedBy>
  <cp:revision>37</cp:revision>
  <dcterms:created xsi:type="dcterms:W3CDTF">2019-05-28T14:16:52Z</dcterms:created>
  <dcterms:modified xsi:type="dcterms:W3CDTF">2019-06-06T19:03:06Z</dcterms:modified>
</cp:coreProperties>
</file>